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142" d="100"/>
          <a:sy n="142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1pPr>
      <a:lvl2pPr marL="742950" marR="0" indent="-28575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–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2pPr>
      <a:lvl3pPr marL="11430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3pPr>
      <a:lvl4pPr marL="16002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–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4pPr>
      <a:lvl5pPr marL="20574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»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5pPr>
      <a:lvl6pPr marL="2423160" marR="0" indent="-13716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6pPr>
      <a:lvl7pPr marL="2880360" marR="0" indent="-13716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7pPr>
      <a:lvl8pPr marL="3337559" marR="0" indent="-137159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8pPr>
      <a:lvl9pPr marL="3794759" marR="0" indent="-137159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9F071BF-6660-4547-B31A-3A8C0E74A69D}"/>
              </a:ext>
            </a:extLst>
          </p:cNvPr>
          <p:cNvSpPr txBox="1">
            <a:spLocks/>
          </p:cNvSpPr>
          <p:nvPr/>
        </p:nvSpPr>
        <p:spPr>
          <a:xfrm>
            <a:off x="556181" y="2658358"/>
            <a:ext cx="3799003" cy="1785599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Add Text-Information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…..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</Words>
  <Application>Microsoft Macintosh PowerPoint</Application>
  <PresentationFormat>Affichage à l'écran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Interstate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denis</cp:lastModifiedBy>
  <cp:revision>14</cp:revision>
  <dcterms:modified xsi:type="dcterms:W3CDTF">2023-10-17T08:37:26Z</dcterms:modified>
</cp:coreProperties>
</file>